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83" d="100"/>
          <a:sy n="83" d="100"/>
        </p:scale>
        <p:origin x="56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FCEF-3541-4187-A8DC-7CF626A0574A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A6F0E-7D34-4C7B-8AB6-6DFD68596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077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FCEF-3541-4187-A8DC-7CF626A0574A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A6F0E-7D34-4C7B-8AB6-6DFD68596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561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FCEF-3541-4187-A8DC-7CF626A0574A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A6F0E-7D34-4C7B-8AB6-6DFD68596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437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FCEF-3541-4187-A8DC-7CF626A0574A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A6F0E-7D34-4C7B-8AB6-6DFD68596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74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FCEF-3541-4187-A8DC-7CF626A0574A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A6F0E-7D34-4C7B-8AB6-6DFD68596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330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FCEF-3541-4187-A8DC-7CF626A0574A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A6F0E-7D34-4C7B-8AB6-6DFD68596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619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FCEF-3541-4187-A8DC-7CF626A0574A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A6F0E-7D34-4C7B-8AB6-6DFD68596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67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FCEF-3541-4187-A8DC-7CF626A0574A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A6F0E-7D34-4C7B-8AB6-6DFD68596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25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FCEF-3541-4187-A8DC-7CF626A0574A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A6F0E-7D34-4C7B-8AB6-6DFD68596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765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FCEF-3541-4187-A8DC-7CF626A0574A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A6F0E-7D34-4C7B-8AB6-6DFD68596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603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FCEF-3541-4187-A8DC-7CF626A0574A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A6F0E-7D34-4C7B-8AB6-6DFD68596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931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5FCEF-3541-4187-A8DC-7CF626A0574A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4A6F0E-7D34-4C7B-8AB6-6DFD68596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324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TOPT APPLICATION ATTACHMENTS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How to access the PDF attachments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329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WHEN YOU OPEN THE APPLICATION, YOU SHOULD SEE THIS SCREEN IN ADOBE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390" y="1825625"/>
            <a:ext cx="8239219" cy="4351338"/>
          </a:xfr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2727036" y="4851400"/>
            <a:ext cx="4384963" cy="132556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0000"/>
                </a:solidFill>
              </a:rPr>
              <a:t>CLICK HERE TO OPEN THE ATTACHMENT TOOLBAR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Up Arrow 9"/>
          <p:cNvSpPr/>
          <p:nvPr/>
        </p:nvSpPr>
        <p:spPr>
          <a:xfrm rot="18978238">
            <a:off x="2220018" y="4291589"/>
            <a:ext cx="360219" cy="84974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126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604" y="1825625"/>
            <a:ext cx="8198791" cy="4351338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747250" y="3586019"/>
            <a:ext cx="4384963" cy="132556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0000"/>
                </a:solidFill>
              </a:rPr>
              <a:t>CLICK HERE TO VIEW THE ATTACHMENTS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Up Arrow 5"/>
          <p:cNvSpPr/>
          <p:nvPr/>
        </p:nvSpPr>
        <p:spPr>
          <a:xfrm rot="18978238">
            <a:off x="2240232" y="3026208"/>
            <a:ext cx="360219" cy="84974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061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577" y="1825625"/>
            <a:ext cx="8206846" cy="4351338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308196" y="4315692"/>
            <a:ext cx="4384963" cy="132556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FF0000"/>
                </a:solidFill>
              </a:rPr>
              <a:t>DOUBLE-CLICK TO VIEW EACH ATTACHMENT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Up Arrow 5"/>
          <p:cNvSpPr/>
          <p:nvPr/>
        </p:nvSpPr>
        <p:spPr>
          <a:xfrm rot="18978238">
            <a:off x="3801178" y="3755881"/>
            <a:ext cx="360219" cy="84974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0970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75C4FA8EE13B42AA2876DAEB863EC3" ma:contentTypeVersion="18" ma:contentTypeDescription="Create a new document." ma:contentTypeScope="" ma:versionID="8b27ad6cb7914c68894c1a1d78d7de4d">
  <xsd:schema xmlns:xsd="http://www.w3.org/2001/XMLSchema" xmlns:xs="http://www.w3.org/2001/XMLSchema" xmlns:p="http://schemas.microsoft.com/office/2006/metadata/properties" xmlns:ns1="http://schemas.microsoft.com/sharepoint/v3" xmlns:ns2="7bbb3f31-1462-4bc7-b6db-926e4abc370b" xmlns:ns3="0102956b-4ccc-41bd-a608-4ee5aabbcf79" xmlns:ns4="bac4e3eb-747f-43bc-bf10-c1bbb893ecac" targetNamespace="http://schemas.microsoft.com/office/2006/metadata/properties" ma:root="true" ma:fieldsID="d41c5fb31c7c90170b8e8ba41d8a1c16" ns1:_="" ns2:_="" ns3:_="" ns4:_="">
    <xsd:import namespace="http://schemas.microsoft.com/sharepoint/v3"/>
    <xsd:import namespace="7bbb3f31-1462-4bc7-b6db-926e4abc370b"/>
    <xsd:import namespace="0102956b-4ccc-41bd-a608-4ee5aabbcf79"/>
    <xsd:import namespace="bac4e3eb-747f-43bc-bf10-c1bbb893ec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4:TaxCatchAll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bb3f31-1462-4bc7-b6db-926e4abc37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95476efd-2625-4ffb-b020-68dbe4abf38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02956b-4ccc-41bd-a608-4ee5aabbcf7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c4e3eb-747f-43bc-bf10-c1bbb893ecac" elementFormDefault="qualified">
    <xsd:import namespace="http://schemas.microsoft.com/office/2006/documentManagement/types"/>
    <xsd:import namespace="http://schemas.microsoft.com/office/infopath/2007/PartnerControls"/>
    <xsd:element name="TaxCatchAll" ma:index="24" nillable="true" ma:displayName="Taxonomy Catch All Column" ma:hidden="true" ma:list="{1afccd3b-333b-4245-be65-4ec18714d4b1}" ma:internalName="TaxCatchAll" ma:showField="CatchAllData" ma:web="0102956b-4ccc-41bd-a608-4ee5aabbcf7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7bbb3f31-1462-4bc7-b6db-926e4abc370b">
      <Terms xmlns="http://schemas.microsoft.com/office/infopath/2007/PartnerControls"/>
    </lcf76f155ced4ddcb4097134ff3c332f>
    <TaxCatchAll xmlns="bac4e3eb-747f-43bc-bf10-c1bbb893ecac" xsi:nil="true"/>
  </documentManagement>
</p:properties>
</file>

<file path=customXml/itemProps1.xml><?xml version="1.0" encoding="utf-8"?>
<ds:datastoreItem xmlns:ds="http://schemas.openxmlformats.org/officeDocument/2006/customXml" ds:itemID="{6CABEC29-AF89-4436-B719-C688C7AE9D02}"/>
</file>

<file path=customXml/itemProps2.xml><?xml version="1.0" encoding="utf-8"?>
<ds:datastoreItem xmlns:ds="http://schemas.openxmlformats.org/officeDocument/2006/customXml" ds:itemID="{50382742-2395-49CE-9434-4E25F37419EA}"/>
</file>

<file path=customXml/itemProps3.xml><?xml version="1.0" encoding="utf-8"?>
<ds:datastoreItem xmlns:ds="http://schemas.openxmlformats.org/officeDocument/2006/customXml" ds:itemID="{4B51C193-B4D5-4605-9AD4-397810BE9C12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40</Words>
  <Application>Microsoft Office PowerPoint</Application>
  <PresentationFormat>Widescreen</PresentationFormat>
  <Paragraphs>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TOPT APPLICATION ATTACHMENTS</vt:lpstr>
      <vt:lpstr>WHEN YOU OPEN THE APPLICATION, YOU SHOULD SEE THIS SCREEN IN ADOBE</vt:lpstr>
      <vt:lpstr>PowerPoint Presentation</vt:lpstr>
      <vt:lpstr>PowerPoint Presentation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TOPT APPLICATION ATTACHMENTS</dc:title>
  <dc:creator>KORENEK, JOHNATHON J 1st Lt USAF ACC 6 CTS Det 2/DOO</dc:creator>
  <cp:lastModifiedBy>KORENEK, JOHNATHON J 1st Lt USAF ACC 6 CTS Det 2/DOO</cp:lastModifiedBy>
  <cp:revision>2</cp:revision>
  <dcterms:created xsi:type="dcterms:W3CDTF">2022-05-04T19:44:45Z</dcterms:created>
  <dcterms:modified xsi:type="dcterms:W3CDTF">2022-05-04T19:45:56Z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0x010100A275C4FA8EE13B42AA2876DAEB863EC3</vt:lpwstr>
  </property>
</Properties>
</file>